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9" r:id="rId2"/>
    <p:sldId id="258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790</TotalTime>
  <Words>188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14</cp:revision>
  <dcterms:created xsi:type="dcterms:W3CDTF">2024-02-08T14:33:54Z</dcterms:created>
  <dcterms:modified xsi:type="dcterms:W3CDTF">2024-02-10T20:17:56Z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